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15" autoAdjust="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59659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Сейчас я дружу с холодом, но не дружу с куртками.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0" marR="0" lvl="0" indent="-220133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Clr>
                <a:srgbClr val="000000"/>
              </a:buClr>
              <a:buSzPct val="177777"/>
              <a:buFont typeface="Arial"/>
              <a:buAutoNum type="arabicPeriod"/>
            </a:pP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Начиналось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меня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снесло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водопадом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20133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Clr>
                <a:srgbClr val="000000"/>
              </a:buClr>
              <a:buSzPct val="177777"/>
              <a:buFont typeface="Arial"/>
              <a:buAutoNum type="arabicPeriod"/>
            </a:pP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Потом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я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легенько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водички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дотронулся</a:t>
            </a:r>
            <a:endParaRPr lang="en-US" sz="14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оказалось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передо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мной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парень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залез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он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моржевал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а я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думал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он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просто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взял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66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залез</a:t>
            </a:r>
            <a:endParaRPr lang="en-US" sz="146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3.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Ну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а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этим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летом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выглядело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уже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совсем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другому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endParaRPr sz="14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0" marR="0" lvl="0" indent="-220133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Clr>
                <a:srgbClr val="000000"/>
              </a:buClr>
              <a:buSzPct val="177777"/>
              <a:buFont typeface="Arial"/>
              <a:buChar char="●"/>
            </a:pP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Здоровье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знают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полезно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220133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Clr>
                <a:srgbClr val="000000"/>
              </a:buClr>
              <a:buSzPct val="177777"/>
              <a:buFont typeface="Arial"/>
              <a:buChar char="●"/>
            </a:pP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Стереотипы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Я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часто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наблюдал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врачи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советуют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лечиться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таблеткие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т.д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А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также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иногда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наблюдал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люди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переполненные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здоровьем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советуют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их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Где-то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чувство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такое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было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второе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правильно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поскольку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врачей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много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а я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один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быть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окончательно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уверенным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слушать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мнения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я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решил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себе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проделать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что-то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полезное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здоровья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начале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мне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казалось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невероятным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20133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Clr>
                <a:srgbClr val="000000"/>
              </a:buClr>
              <a:buSzPct val="177777"/>
              <a:buFont typeface="Arial"/>
              <a:buChar char="●"/>
            </a:pP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классно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Особо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останавливать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буду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могу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точно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сказать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довольно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часто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я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испытывал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эйфорию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20133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Clr>
                <a:srgbClr val="000000"/>
              </a:buClr>
              <a:buSzPct val="177777"/>
              <a:buFont typeface="Arial"/>
              <a:buChar char="●"/>
            </a:pP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заметил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люди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тебя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постоянно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смотрят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+10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думают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просто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человек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решил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побаловаться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0 –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просто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шок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и у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виска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крутили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и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отпрыгивали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и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шпортались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одна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бабушка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почти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перехрестилась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когда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человек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ходит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тениске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видно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отличии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других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мощных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эффектов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хорошего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здоровья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таких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чрезвычайно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большая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выносливость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постоянно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тонусе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болеешь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Именно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поэтому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какой-то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степени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здоровья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Обычно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вначале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желание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изменений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также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повод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который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служит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детонатором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endParaRPr sz="14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Clr>
                <a:srgbClr val="000000"/>
              </a:buClr>
              <a:buSzPct val="177777"/>
              <a:buFont typeface="Arial"/>
              <a:buAutoNum type="arabicPeriod"/>
            </a:pP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меня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детонатором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стало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следующее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Когда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мы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поднялись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гору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Карпатах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начался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сильный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дождь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Температура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была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градусов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12.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дождь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отдавал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такой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свежестью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хотелось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него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залезть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Без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куртки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рубашки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с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голым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торсом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Я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тогда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решился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решил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следующей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я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сделаю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я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начал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закаляться</a:t>
            </a:r>
            <a:endParaRPr lang="en-US" sz="146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Clr>
                <a:srgbClr val="000000"/>
              </a:buClr>
              <a:buSzPct val="177777"/>
              <a:buFont typeface="Arial"/>
              <a:buAutoNum type="arabicPeriod"/>
            </a:pPr>
            <a:r>
              <a:rPr lang="en-US" sz="1466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Через</a:t>
            </a:r>
            <a:r>
              <a:rPr lang="en-US" sz="14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год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появилась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вторая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выглядело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уже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совсем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другому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Дождя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было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этот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мне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удалось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ощутить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всю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свежесть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горного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ветра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процессе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ничего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интересного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рассказать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получится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прочувствовать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себе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endParaRPr sz="14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Чисто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закаливаю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я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принимал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холодный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душ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ходил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тениске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мере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холодания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endParaRPr sz="14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Ну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тут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вернемся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Мише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который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рассекретил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меня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раньше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меня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самого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недостаточно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просто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душа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ходить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футболкеи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ему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стоило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нескольких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температуры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40.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Мне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отвертеться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уже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удалось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 И я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понял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самом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деле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существенным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и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поначалу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видимым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вкладом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является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более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правильное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питание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и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систематические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физические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упражнения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и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некоторые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другие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вещи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endParaRPr sz="14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здесь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я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хочу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перейти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следующему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слайду</a:t>
            </a:r>
            <a:r>
              <a:rPr lang="en-US" sz="1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endParaRPr sz="14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тут я хочу вспомнить что ключевым моментом здесь является методика Исцеляющий Импульс.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 можете найти подробную информацию на сайте www.goltis.info.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Вкратце от себя могу сказать, что узнав ее вы узнаете как обменять Волевые усилия на невероятное здоровья.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 будете ли вы это делать или нет – зависит уже только от вас!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864300" y="2418275"/>
            <a:ext cx="8507575" cy="16072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Дружба с холодом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626300" y="4369150"/>
            <a:ext cx="6983575" cy="19212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Как? Для чего? И что?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Сейчас</a:t>
            </a:r>
          </a:p>
        </p:txBody>
      </p:sp>
      <p:pic>
        <p:nvPicPr>
          <p:cNvPr id="28" name="Shape 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1075" y="1566325"/>
            <a:ext cx="7059074" cy="52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От и до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22900"/>
            <a:ext cx="5005899" cy="376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8250" y="4032250"/>
            <a:ext cx="4783649" cy="358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9400" y="1090075"/>
            <a:ext cx="3820574" cy="50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6863275" y="7263675"/>
            <a:ext cx="5112100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Температура воды: +7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Зачем?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1661575" y="2100775"/>
            <a:ext cx="6352099" cy="21056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Здоровье</a:t>
            </a:r>
          </a:p>
          <a:p>
            <a:pPr marL="0" marR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Стереотипы</a:t>
            </a:r>
          </a:p>
          <a:p>
            <a:pPr marL="0" marR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Это классно! :-)</a:t>
            </a:r>
          </a:p>
          <a:p>
            <a:pPr marL="0" marR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 здоровья (позже)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6825" y="4370900"/>
            <a:ext cx="2889250" cy="287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/>
        </p:nvSpPr>
        <p:spPr>
          <a:xfrm>
            <a:off x="781400" y="5460975"/>
            <a:ext cx="1711324" cy="5506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Жертва 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4150" y="5312825"/>
            <a:ext cx="3862900" cy="7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Повод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50" y="1481650"/>
            <a:ext cx="5767900" cy="433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0325" y="2920975"/>
            <a:ext cx="5439824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22650" y="3404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Как?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1102425" y="2261300"/>
            <a:ext cx="6352099" cy="19388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9191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1010"/>
              <a:buFont typeface="Arial"/>
              <a:buChar char="●"/>
            </a:pPr>
            <a:r>
              <a:rPr lang="en-US" sz="2222"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Холодный душ.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99"/>
              </a:buClr>
              <a:buSzPct val="101010"/>
              <a:buFont typeface="Arial"/>
              <a:buChar char="●"/>
            </a:pPr>
            <a:r>
              <a:rPr lang="en-US" sz="2222"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В тенниске по мере холодания на улице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99"/>
              </a:buClr>
              <a:buSzPct val="101010"/>
              <a:buFont typeface="Arial"/>
              <a:buChar char="●"/>
            </a:pPr>
            <a:r>
              <a:rPr lang="en-US" sz="2222"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Открытое окно ночью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99"/>
              </a:buClr>
              <a:buSzPct val="101010"/>
              <a:buFont typeface="Arial"/>
              <a:buChar char="●"/>
            </a:pPr>
            <a:r>
              <a:rPr lang="en-US" sz="2222"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Ощущения организма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1342300" y="5300475"/>
            <a:ext cx="7133500" cy="6176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НО: лучше у Google-а спросить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Исцеляющий импульс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541500" y="3220850"/>
            <a:ext cx="2034100" cy="5841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Здоровье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6621625" y="2901575"/>
            <a:ext cx="2841974" cy="10921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Волевые усилия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4500" y="2836325"/>
            <a:ext cx="3227899" cy="131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3342550" y="6021900"/>
            <a:ext cx="2572100" cy="481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www.goltis.info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41500" y="1381125"/>
            <a:ext cx="9015574" cy="34787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Желаю вам всем крепкого здоровья и долгих-долгих лет жизни!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Произвольный</PresentationFormat>
  <Paragraphs>50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Custom Theme</vt:lpstr>
      <vt:lpstr>Дружба с холодом</vt:lpstr>
      <vt:lpstr>Сейчас</vt:lpstr>
      <vt:lpstr>От и до</vt:lpstr>
      <vt:lpstr>Зачем?</vt:lpstr>
      <vt:lpstr>Повод</vt:lpstr>
      <vt:lpstr>Как?</vt:lpstr>
      <vt:lpstr>Исцеляющий импульс</vt:lpstr>
      <vt:lpstr>Желаю вам всем крепкого здоровья и долгих-долгих лет жизни!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 с холодом</dc:title>
  <cp:lastModifiedBy>serg</cp:lastModifiedBy>
  <cp:revision>1</cp:revision>
  <dcterms:modified xsi:type="dcterms:W3CDTF">2014-08-17T17:37:34Z</dcterms:modified>
</cp:coreProperties>
</file>